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27" r:id="rId42"/>
    <p:sldId id="331" r:id="rId43"/>
    <p:sldId id="325" r:id="rId44"/>
    <p:sldId id="330" r:id="rId45"/>
    <p:sldId id="321" r:id="rId46"/>
    <p:sldId id="319" r:id="rId47"/>
    <p:sldId id="329" r:id="rId48"/>
    <p:sldId id="323" r:id="rId49"/>
    <p:sldId id="326" r:id="rId50"/>
    <p:sldId id="273"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588" autoAdjust="0"/>
  </p:normalViewPr>
  <p:slideViewPr>
    <p:cSldViewPr snapToGrid="0">
      <p:cViewPr varScale="1">
        <p:scale>
          <a:sx n="140" d="100"/>
          <a:sy n="140" d="100"/>
        </p:scale>
        <p:origin x="238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custT="1"/>
      <dgm:spPr/>
      <dgm:t>
        <a:bodyPr/>
        <a:lstStyle/>
        <a:p>
          <a:r>
            <a:rPr lang="de-DE" sz="2000" dirty="0" err="1"/>
            <a:t>Wegfindungsalgo-rithmus</a:t>
          </a:r>
          <a:r>
            <a:rPr lang="de-DE" sz="2000" dirty="0"/>
            <a:t>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custT="1"/>
      <dgm:spPr/>
      <dgm:t>
        <a:bodyPr/>
        <a:lstStyle/>
        <a:p>
          <a:r>
            <a:rPr lang="de-DE" sz="2400" dirty="0"/>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custT="1"/>
      <dgm:spPr/>
      <dgm:t>
        <a:bodyPr/>
        <a:lstStyle/>
        <a:p>
          <a:r>
            <a:rPr lang="de-DE" sz="2000" dirty="0" err="1"/>
            <a:t>React</a:t>
          </a:r>
          <a:r>
            <a:rPr lang="de-DE" sz="2000"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30E5BCD3-2E2D-4E5B-A4E6-0D291DAECB69}" type="pres">
      <dgm:prSet presAssocID="{999217A0-3646-4827-9BCB-7AC2DE1F8842}" presName="CompostProcess" presStyleCnt="0">
        <dgm:presLayoutVars>
          <dgm:dir/>
          <dgm:resizeHandles val="exact"/>
        </dgm:presLayoutVars>
      </dgm:prSet>
      <dgm:spPr/>
    </dgm:pt>
    <dgm:pt modelId="{923BB127-627B-46AB-887D-AE8D56EED2E6}" type="pres">
      <dgm:prSet presAssocID="{999217A0-3646-4827-9BCB-7AC2DE1F8842}" presName="arrow" presStyleLbl="bgShp" presStyleIdx="0" presStyleCnt="1" custLinFactNeighborX="-103" custLinFactNeighborY="-11620"/>
      <dgm:spPr/>
    </dgm:pt>
    <dgm:pt modelId="{C3407849-C460-4A7D-A4FA-D3BF0D05BE2F}" type="pres">
      <dgm:prSet presAssocID="{999217A0-3646-4827-9BCB-7AC2DE1F8842}" presName="linearProcess" presStyleCnt="0"/>
      <dgm:spPr/>
    </dgm:pt>
    <dgm:pt modelId="{AF7874EF-06AF-4280-8674-6F26F9A4B5A6}" type="pres">
      <dgm:prSet presAssocID="{C9A06ACF-8CF5-4689-ACE5-5C3728E6CA9B}" presName="textNode" presStyleLbl="node1" presStyleIdx="0" presStyleCnt="3">
        <dgm:presLayoutVars>
          <dgm:bulletEnabled val="1"/>
        </dgm:presLayoutVars>
      </dgm:prSet>
      <dgm:spPr/>
    </dgm:pt>
    <dgm:pt modelId="{0B426E99-96A8-4005-ACF9-EC07F1BD706D}" type="pres">
      <dgm:prSet presAssocID="{24AE21C1-D062-4A1C-BB27-1CA07F6461E8}" presName="sibTrans" presStyleCnt="0"/>
      <dgm:spPr/>
    </dgm:pt>
    <dgm:pt modelId="{86037445-7321-45BD-AF13-20C04A052844}" type="pres">
      <dgm:prSet presAssocID="{B14A9CAF-A99E-41D9-95D3-91DBF19DF504}" presName="textNode" presStyleLbl="node1" presStyleIdx="1" presStyleCnt="3">
        <dgm:presLayoutVars>
          <dgm:bulletEnabled val="1"/>
        </dgm:presLayoutVars>
      </dgm:prSet>
      <dgm:spPr/>
    </dgm:pt>
    <dgm:pt modelId="{60F32FD3-EA8D-43F8-8015-955A03014D3F}" type="pres">
      <dgm:prSet presAssocID="{59EA1AD2-8F53-42DC-A468-430FF82C22D2}" presName="sibTrans" presStyleCnt="0"/>
      <dgm:spPr/>
    </dgm:pt>
    <dgm:pt modelId="{4EDC024B-F047-4DEF-B920-48D900DE6520}" type="pres">
      <dgm:prSet presAssocID="{B17C71A7-B431-40D0-AE2E-8849D86698EA}" presName="text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0DB1D124-2EA7-4DCE-8C40-A23F8C34B53D}" type="presOf" srcId="{B17C71A7-B431-40D0-AE2E-8849D86698EA}" destId="{4EDC024B-F047-4DEF-B920-48D900DE6520}" srcOrd="0" destOrd="0" presId="urn:microsoft.com/office/officeart/2005/8/layout/hProcess9"/>
    <dgm:cxn modelId="{DE1FB02F-4B9E-4F63-8388-161D1945509C}" type="presOf" srcId="{C9A06ACF-8CF5-4689-ACE5-5C3728E6CA9B}" destId="{AF7874EF-06AF-4280-8674-6F26F9A4B5A6}" srcOrd="0" destOrd="0" presId="urn:microsoft.com/office/officeart/2005/8/layout/hProcess9"/>
    <dgm:cxn modelId="{8BA6AF7D-8B8A-4FB9-BFA0-7D4E31E08F71}" type="presOf" srcId="{999217A0-3646-4827-9BCB-7AC2DE1F8842}" destId="{30E5BCD3-2E2D-4E5B-A4E6-0D291DAECB69}" srcOrd="0" destOrd="0" presId="urn:microsoft.com/office/officeart/2005/8/layout/hProcess9"/>
    <dgm:cxn modelId="{8C0685C9-E3CA-4205-BD0A-DCE2967EFE75}" srcId="{999217A0-3646-4827-9BCB-7AC2DE1F8842}" destId="{B14A9CAF-A99E-41D9-95D3-91DBF19DF504}" srcOrd="1" destOrd="0" parTransId="{118CB087-0FDF-41D8-8B11-38EAE1045823}" sibTransId="{59EA1AD2-8F53-42DC-A468-430FF82C22D2}"/>
    <dgm:cxn modelId="{8C0F0BD7-7C5D-4D24-9788-4D4C27C9AC4C}" srcId="{999217A0-3646-4827-9BCB-7AC2DE1F8842}" destId="{C9A06ACF-8CF5-4689-ACE5-5C3728E6CA9B}" srcOrd="0" destOrd="0" parTransId="{BD659FBF-C071-4054-AC6A-AECD560698A7}" sibTransId="{24AE21C1-D062-4A1C-BB27-1CA07F6461E8}"/>
    <dgm:cxn modelId="{4E6FC3F8-237B-402C-863D-8A0F3F0AB835}" type="presOf" srcId="{B14A9CAF-A99E-41D9-95D3-91DBF19DF504}" destId="{86037445-7321-45BD-AF13-20C04A052844}" srcOrd="0" destOrd="0" presId="urn:microsoft.com/office/officeart/2005/8/layout/hProcess9"/>
    <dgm:cxn modelId="{B413D0A8-92FF-4786-AA45-90FC42009DE5}" type="presParOf" srcId="{30E5BCD3-2E2D-4E5B-A4E6-0D291DAECB69}" destId="{923BB127-627B-46AB-887D-AE8D56EED2E6}" srcOrd="0" destOrd="0" presId="urn:microsoft.com/office/officeart/2005/8/layout/hProcess9"/>
    <dgm:cxn modelId="{92B9CC3E-C9E2-43D5-AE39-17379E2A05BC}" type="presParOf" srcId="{30E5BCD3-2E2D-4E5B-A4E6-0D291DAECB69}" destId="{C3407849-C460-4A7D-A4FA-D3BF0D05BE2F}" srcOrd="1" destOrd="0" presId="urn:microsoft.com/office/officeart/2005/8/layout/hProcess9"/>
    <dgm:cxn modelId="{97BD55A1-72E6-415E-AF5F-116DE535424F}" type="presParOf" srcId="{C3407849-C460-4A7D-A4FA-D3BF0D05BE2F}" destId="{AF7874EF-06AF-4280-8674-6F26F9A4B5A6}" srcOrd="0" destOrd="0" presId="urn:microsoft.com/office/officeart/2005/8/layout/hProcess9"/>
    <dgm:cxn modelId="{34D8AD2F-DE39-4152-BFEE-69B2B6A9F083}" type="presParOf" srcId="{C3407849-C460-4A7D-A4FA-D3BF0D05BE2F}" destId="{0B426E99-96A8-4005-ACF9-EC07F1BD706D}" srcOrd="1" destOrd="0" presId="urn:microsoft.com/office/officeart/2005/8/layout/hProcess9"/>
    <dgm:cxn modelId="{D8B2EE54-BC8A-40D3-B9F6-8FFFC332747E}" type="presParOf" srcId="{C3407849-C460-4A7D-A4FA-D3BF0D05BE2F}" destId="{86037445-7321-45BD-AF13-20C04A052844}" srcOrd="2" destOrd="0" presId="urn:microsoft.com/office/officeart/2005/8/layout/hProcess9"/>
    <dgm:cxn modelId="{F810F23C-6B85-4EFD-B369-C76DC15BB475}" type="presParOf" srcId="{C3407849-C460-4A7D-A4FA-D3BF0D05BE2F}" destId="{60F32FD3-EA8D-43F8-8015-955A03014D3F}" srcOrd="3" destOrd="0" presId="urn:microsoft.com/office/officeart/2005/8/layout/hProcess9"/>
    <dgm:cxn modelId="{350ABDCA-8EFA-4CAE-83F7-A1A18C9437F9}" type="presParOf" srcId="{C3407849-C460-4A7D-A4FA-D3BF0D05BE2F}" destId="{4EDC024B-F047-4DEF-B920-48D900DE652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BB127-627B-46AB-887D-AE8D56EED2E6}">
      <dsp:nvSpPr>
        <dsp:cNvPr id="0" name=""/>
        <dsp:cNvSpPr/>
      </dsp:nvSpPr>
      <dsp:spPr>
        <a:xfrm>
          <a:off x="705381" y="0"/>
          <a:ext cx="8088750" cy="35520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874EF-06AF-4280-8674-6F26F9A4B5A6}">
      <dsp:nvSpPr>
        <dsp:cNvPr id="0" name=""/>
        <dsp:cNvSpPr/>
      </dsp:nvSpPr>
      <dsp:spPr>
        <a:xfrm>
          <a:off x="0"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Wegfindungsalgo-rithmus</a:t>
          </a:r>
          <a:r>
            <a:rPr lang="de-DE" sz="2000" kern="1200" dirty="0"/>
            <a:t> </a:t>
          </a:r>
        </a:p>
      </dsp:txBody>
      <dsp:txXfrm>
        <a:off x="69358" y="1134965"/>
        <a:ext cx="2716137" cy="1282094"/>
      </dsp:txXfrm>
    </dsp:sp>
    <dsp:sp modelId="{86037445-7321-45BD-AF13-20C04A052844}">
      <dsp:nvSpPr>
        <dsp:cNvPr id="0" name=""/>
        <dsp:cNvSpPr/>
      </dsp:nvSpPr>
      <dsp:spPr>
        <a:xfrm>
          <a:off x="3330661"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3D Modelle</a:t>
          </a:r>
        </a:p>
      </dsp:txBody>
      <dsp:txXfrm>
        <a:off x="3400019" y="1134965"/>
        <a:ext cx="2716137" cy="1282094"/>
      </dsp:txXfrm>
    </dsp:sp>
    <dsp:sp modelId="{4EDC024B-F047-4DEF-B920-48D900DE6520}">
      <dsp:nvSpPr>
        <dsp:cNvPr id="0" name=""/>
        <dsp:cNvSpPr/>
      </dsp:nvSpPr>
      <dsp:spPr>
        <a:xfrm>
          <a:off x="6661323"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React</a:t>
          </a:r>
          <a:r>
            <a:rPr lang="de-DE" sz="2000" kern="1200" dirty="0"/>
            <a:t>: anklicken von 3D Objekten, Liniengenerierung</a:t>
          </a:r>
        </a:p>
      </dsp:txBody>
      <dsp:txXfrm>
        <a:off x="6730681" y="1134965"/>
        <a:ext cx="2716137" cy="12820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21.02.2023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131601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627387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48</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49</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50</a:t>
            </a:fld>
            <a:endParaRPr lang="de-DE"/>
          </a:p>
        </p:txBody>
      </p:sp>
    </p:spTree>
    <p:extLst>
      <p:ext uri="{BB962C8B-B14F-4D97-AF65-F5344CB8AC3E}">
        <p14:creationId xmlns:p14="http://schemas.microsoft.com/office/powerpoint/2010/main" val="78166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21.02.2023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21.02.2023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8.wmf"/><Relationship Id="rId5" Type="http://schemas.openxmlformats.org/officeDocument/2006/relationships/oleObject" Target="../embeddings/oleObject2.bin"/><Relationship Id="rId4" Type="http://schemas.openxmlformats.org/officeDocument/2006/relationships/image" Target="../media/image47.wmf"/></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plashpixx/EPW2122ChouliarasBurgdorfWolf"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github.com/Splashpixx/EPW2122ChouliarasBurgdorfWolf/blob/main/Artefakte/WS2122_ChouliarasBurgdorfWolf_Anleitung%20und%20Tests_V0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a:t>Funktionaler Prototyp</a:t>
            </a:r>
            <a:endParaRPr b="1"/>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3598313719"/>
              </p:ext>
            </p:extLst>
          </p:nvPr>
        </p:nvGraphicFramePr>
        <p:xfrm>
          <a:off x="1337911" y="2019952"/>
          <a:ext cx="9516177" cy="35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rotWithShape="1">
          <a:blip r:embed="rId3"/>
          <a:srcRect r="974"/>
          <a:stretch/>
        </p:blipFill>
        <p:spPr>
          <a:xfrm>
            <a:off x="6932928" y="3991800"/>
            <a:ext cx="4973523" cy="2455203"/>
          </a:xfrm>
          <a:prstGeom prst="rect">
            <a:avLst/>
          </a:prstGeom>
        </p:spPr>
      </p:pic>
      <p:pic>
        <p:nvPicPr>
          <p:cNvPr id="1026" name="Picture 2">
            <a:extLst>
              <a:ext uri="{FF2B5EF4-FFF2-40B4-BE49-F238E27FC236}">
                <a16:creationId xmlns:a16="http://schemas.microsoft.com/office/drawing/2014/main" id="{C1BD1D88-CD42-B313-1E44-92C41593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6" y="4221887"/>
            <a:ext cx="6475244" cy="20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16146"/>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8672D8F1-69B7-5A15-E425-1C80CFD02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268" y="2252540"/>
            <a:ext cx="4996970" cy="3533897"/>
          </a:xfrm>
          <a:prstGeom prst="rect">
            <a:avLst/>
          </a:prstGeom>
        </p:spPr>
      </p:pic>
      <p:pic>
        <p:nvPicPr>
          <p:cNvPr id="6" name="Grafik 5">
            <a:extLst>
              <a:ext uri="{FF2B5EF4-FFF2-40B4-BE49-F238E27FC236}">
                <a16:creationId xmlns:a16="http://schemas.microsoft.com/office/drawing/2014/main" id="{74464344-F1DD-2BE4-905C-7895151068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4458" y="1192982"/>
            <a:ext cx="2496842" cy="3530563"/>
          </a:xfrm>
          <a:prstGeom prst="rect">
            <a:avLst/>
          </a:prstGeom>
        </p:spPr>
      </p:pic>
      <p:pic>
        <p:nvPicPr>
          <p:cNvPr id="8" name="Grafik 7">
            <a:extLst>
              <a:ext uri="{FF2B5EF4-FFF2-40B4-BE49-F238E27FC236}">
                <a16:creationId xmlns:a16="http://schemas.microsoft.com/office/drawing/2014/main" id="{8B869FE4-5783-0368-1785-BBC401A88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3520" y="2252540"/>
            <a:ext cx="2496842" cy="3534721"/>
          </a:xfrm>
          <a:prstGeom prst="rect">
            <a:avLst/>
          </a:prstGeom>
        </p:spPr>
      </p:pic>
      <p:pic>
        <p:nvPicPr>
          <p:cNvPr id="10" name="Grafik 9">
            <a:extLst>
              <a:ext uri="{FF2B5EF4-FFF2-40B4-BE49-F238E27FC236}">
                <a16:creationId xmlns:a16="http://schemas.microsoft.com/office/drawing/2014/main" id="{48F81131-CA45-E2C0-CA62-63AC7ED02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2582" y="1151102"/>
            <a:ext cx="2496842" cy="3534721"/>
          </a:xfrm>
          <a:prstGeom prst="rect">
            <a:avLst/>
          </a:prstGeom>
        </p:spPr>
      </p:pic>
    </p:spTree>
    <p:extLst>
      <p:ext uri="{BB962C8B-B14F-4D97-AF65-F5344CB8AC3E}">
        <p14:creationId xmlns:p14="http://schemas.microsoft.com/office/powerpoint/2010/main" val="1982368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DA6D9674-399F-7CBF-9A7E-EC3D85C5C16C}"/>
              </a:ext>
            </a:extLst>
          </p:cNvPr>
          <p:cNvPicPr>
            <a:picLocks noChangeAspect="1"/>
          </p:cNvPicPr>
          <p:nvPr/>
        </p:nvPicPr>
        <p:blipFill>
          <a:blip r:embed="rId3"/>
          <a:stretch>
            <a:fillRect/>
          </a:stretch>
        </p:blipFill>
        <p:spPr>
          <a:xfrm>
            <a:off x="0" y="1491257"/>
            <a:ext cx="12192000" cy="4719043"/>
          </a:xfrm>
          <a:prstGeom prst="rect">
            <a:avLst/>
          </a:prstGeom>
        </p:spPr>
      </p:pic>
    </p:spTree>
    <p:extLst>
      <p:ext uri="{BB962C8B-B14F-4D97-AF65-F5344CB8AC3E}">
        <p14:creationId xmlns:p14="http://schemas.microsoft.com/office/powerpoint/2010/main" val="239795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Endergebnis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E020AC15-758E-BA08-22CC-9559B8DE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6690" y="1067098"/>
            <a:ext cx="3891096" cy="5508534"/>
          </a:xfrm>
          <a:prstGeom prst="rect">
            <a:avLst/>
          </a:prstGeom>
        </p:spPr>
      </p:pic>
    </p:spTree>
    <p:extLst>
      <p:ext uri="{BB962C8B-B14F-4D97-AF65-F5344CB8AC3E}">
        <p14:creationId xmlns:p14="http://schemas.microsoft.com/office/powerpoint/2010/main" val="153167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Rauminformationen: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369332"/>
          </a:xfrm>
          <a:prstGeom prst="rect">
            <a:avLst/>
          </a:prstGeom>
          <a:noFill/>
        </p:spPr>
        <p:txBody>
          <a:bodyPr wrap="square">
            <a:spAutoFit/>
          </a:bodyPr>
          <a:lstStyle/>
          <a:p>
            <a:pPr algn="ctr"/>
            <a:r>
              <a:rPr lang="de-DE" dirty="0">
                <a:hlinkClick r:id="rId3"/>
              </a:rPr>
              <a:t>EPW2122ChouliarasBurgdorfWolf(github.com)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736708" y="5201305"/>
            <a:ext cx="4906108" cy="369332"/>
          </a:xfrm>
          <a:prstGeom prst="rect">
            <a:avLst/>
          </a:prstGeom>
          <a:noFill/>
        </p:spPr>
        <p:txBody>
          <a:bodyPr wrap="square" rtlCol="0">
            <a:spAutoFit/>
          </a:bodyPr>
          <a:lstStyle/>
          <a:p>
            <a:pPr algn="ctr"/>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466295" y="1603699"/>
            <a:ext cx="9259410" cy="392159"/>
          </a:xfrm>
          <a:prstGeom prst="rect">
            <a:avLst/>
          </a:prstGeom>
          <a:noFill/>
        </p:spPr>
        <p:txBody>
          <a:bodyPr wrap="square" rtlCol="0">
            <a:spAutoFit/>
          </a:bodyPr>
          <a:lstStyle/>
          <a:p>
            <a:pPr algn="ct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hlinkClick r:id="rId4"/>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4387</Words>
  <Application>Microsoft Office PowerPoint</Application>
  <PresentationFormat>Breitbild</PresentationFormat>
  <Paragraphs>1906</Paragraphs>
  <Slides>50</Slides>
  <Notes>41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50</vt:i4>
      </vt:variant>
    </vt:vector>
  </HeadingPairs>
  <TitlesOfParts>
    <vt:vector size="59"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45</cp:revision>
  <dcterms:created xsi:type="dcterms:W3CDTF">2022-11-08T10:25:19Z</dcterms:created>
  <dcterms:modified xsi:type="dcterms:W3CDTF">2023-02-21T13:58:00Z</dcterms:modified>
</cp:coreProperties>
</file>